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N
Work Order ID: SG-20949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S
Work Order ID: SG-20949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E
Work Order ID: SG-20949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49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DESSAU RD / CRYSTAL BEND DR
Intersection ID: 5166976
Cardinal Direction: W
Work Order ID: SG-20949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